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0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1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87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6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4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4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FBF9D8B-B5AA-4D76-86DF-D002AF25730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0D05D83-80AF-428F-9E4A-BFE356D50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2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udora-0/School-Admission-Portal" TargetMode="External"/><Relationship Id="rId2" Type="http://schemas.openxmlformats.org/officeDocument/2006/relationships/hyperlink" Target="https://abudora-0.github.io/School-Admission-Portal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384E-1115-01EC-1E26-1567A91A7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School Admission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865DA-A431-82D9-CB14-C0BC2C161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900" dirty="0"/>
              <a:t>AICT Lab Project</a:t>
            </a:r>
          </a:p>
          <a:p>
            <a:endParaRPr lang="en-US" dirty="0"/>
          </a:p>
          <a:p>
            <a:r>
              <a:rPr lang="en-US" sz="3000" dirty="0"/>
              <a:t>Instructor: Ramsha Khalid |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53794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BD1F-6AA8-4728-B0E5-0C2FBA7A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Website &amp;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5979-DD22-6994-5C99-4EE28893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🌐 </a:t>
            </a:r>
            <a:r>
              <a:rPr lang="en-US" sz="2400" b="1" dirty="0"/>
              <a:t>Live Website:</a:t>
            </a:r>
            <a:br>
              <a:rPr lang="en-US" sz="2400" dirty="0"/>
            </a:b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https://your-username.github.io/school-admission-portal/</a:t>
            </a:r>
            <a:endParaRPr lang="en-US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💻 </a:t>
            </a:r>
            <a:r>
              <a:rPr lang="en-US" sz="2400" b="1" dirty="0"/>
              <a:t>GitHub Repository:</a:t>
            </a:r>
            <a:br>
              <a:rPr lang="en-US" sz="2400" dirty="0"/>
            </a:b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https://github.com/your-username/school-admission-portal</a:t>
            </a:r>
            <a:endParaRPr lang="en-US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📌 Hosted using GitHub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5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2E91-69D8-17BF-96FB-1B089732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Project Showcase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D137-A7B4-C784-C3B6-ACFF1E638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13470"/>
            <a:ext cx="5961888" cy="7430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Team roles and acknowledgements highlighted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49E292-D320-B37A-320F-4AF62910B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4" y="2655888"/>
            <a:ext cx="5393593" cy="391793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2E7EB-36AB-C9BC-9FB6-89CC7D9B1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229" y="1913470"/>
            <a:ext cx="5733791" cy="7430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Project video and website shared on LinkedIn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39157E-50E6-C57A-ADD8-FF910935DD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39" y="2655887"/>
            <a:ext cx="5280681" cy="3917935"/>
          </a:xfrm>
        </p:spPr>
      </p:pic>
    </p:spTree>
    <p:extLst>
      <p:ext uri="{BB962C8B-B14F-4D97-AF65-F5344CB8AC3E}">
        <p14:creationId xmlns:p14="http://schemas.microsoft.com/office/powerpoint/2010/main" val="180129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52A8-AB59-E70B-A291-1D5FD621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&amp;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AF50-C32E-EFB0-A839-E674EA15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792936"/>
            <a:ext cx="9784080" cy="506506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b="1" u="sng" dirty="0"/>
              <a:t>What We Learned</a:t>
            </a:r>
            <a:endParaRPr lang="en-US" u="sng" dirty="0"/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dirty="0"/>
              <a:t>Web development using HTML &amp; CSS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dirty="0"/>
              <a:t>Data analysis using Excel dashboards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dirty="0"/>
              <a:t>Team collaboration using GitHub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b="1" u="sng" dirty="0"/>
              <a:t>Future Improvements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dirty="0"/>
              <a:t>Online admission form integration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dirty="0"/>
              <a:t>Backend database support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dirty="0"/>
              <a:t>Admin dashboard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453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D879-C28A-F4D4-7778-F569CB22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03A5-453E-218F-C23F-DBC059F8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Abdullah Akbar  CS – 212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Ali Khalid </a:t>
            </a:r>
            <a:r>
              <a:rPr lang="en-US" sz="2800" dirty="0" err="1"/>
              <a:t>Sethari</a:t>
            </a:r>
            <a:r>
              <a:rPr lang="en-US" sz="2800" dirty="0"/>
              <a:t> CS – 220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Sarim Sajjad  CS – 191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Maaz Hassan  CS – 202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Mujtaba Imtiaz  CS – 192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0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A187-E53A-35F8-C015-BE1CC9B0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22800" cy="1508760"/>
          </a:xfrm>
        </p:spPr>
        <p:txBody>
          <a:bodyPr>
            <a:normAutofit/>
          </a:bodyPr>
          <a:lstStyle/>
          <a:p>
            <a:r>
              <a:rPr lang="en-US" sz="4800" dirty="0"/>
              <a:t>Project Overview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5172-FA2C-BDBF-AFFC-74070295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To design a responsive school admission website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To apply HTML and CSS for structured web design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To apply HTML and CSS for structured web design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To analyze admission-related data using Microsoft Excel</a:t>
            </a:r>
          </a:p>
        </p:txBody>
      </p:sp>
    </p:spTree>
    <p:extLst>
      <p:ext uri="{BB962C8B-B14F-4D97-AF65-F5344CB8AC3E}">
        <p14:creationId xmlns:p14="http://schemas.microsoft.com/office/powerpoint/2010/main" val="150584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AC61-020A-C49A-7351-632AA745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" y="1"/>
            <a:ext cx="11217613" cy="2071990"/>
          </a:xfrm>
        </p:spPr>
        <p:txBody>
          <a:bodyPr/>
          <a:lstStyle/>
          <a:p>
            <a:r>
              <a:rPr lang="en-US" dirty="0"/>
              <a:t>Website Demonstration –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F17C-6127-2966-DEEC-14321563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06621"/>
            <a:ext cx="11353800" cy="442088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School introduction and highlights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Clean and responsive layout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Admission announcement and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call-to-action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F23C7-273E-B1A1-63CF-9610BA72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098" y="1819073"/>
            <a:ext cx="7444902" cy="50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012E-3C62-7916-7359-2762C349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Demonstration – About &amp; Admissions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05D2B-890E-68AE-F796-5433A64AF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621" y="1913470"/>
            <a:ext cx="5476267" cy="743094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/>
              <a:t>School vision, mission, and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EC0FC6-BCBB-6F89-6FB3-640642BC9B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" y="2908570"/>
            <a:ext cx="5476267" cy="366525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4987A-0258-7471-9159-B05479A8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229" y="1913470"/>
            <a:ext cx="5879707" cy="743094"/>
          </a:xfrm>
        </p:spPr>
        <p:txBody>
          <a:bodyPr>
            <a:normAutofit fontScale="925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Admission structure and class levels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23D3D9-9E21-0DD6-8804-273FD41B5A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37" y="2908570"/>
            <a:ext cx="5636807" cy="3665252"/>
          </a:xfrm>
        </p:spPr>
      </p:pic>
    </p:spTree>
    <p:extLst>
      <p:ext uri="{BB962C8B-B14F-4D97-AF65-F5344CB8AC3E}">
        <p14:creationId xmlns:p14="http://schemas.microsoft.com/office/powerpoint/2010/main" val="15467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25F8-ED08-62C2-6A85-F0572EBA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Demonstration – Gallery &amp; Contact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A2CE8-0336-84AC-4CF4-13FA0C0CD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821" y="1913470"/>
            <a:ext cx="6039709" cy="743094"/>
          </a:xfrm>
        </p:spPr>
        <p:txBody>
          <a:bodyPr>
            <a:normAutofit fontScale="925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Visual presentation of school facilities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6FCA30-C74E-83F0-AFEF-85E057ED8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660" y="2879387"/>
            <a:ext cx="5378990" cy="36944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6A70D-C92C-0433-46E3-BEAE67657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5607332" cy="743094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/>
              <a:t>Contact information for inquiries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C46061-FEB6-BA89-5CAD-65215A0CCB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38" y="2868556"/>
            <a:ext cx="5377402" cy="3694438"/>
          </a:xfrm>
        </p:spPr>
      </p:pic>
    </p:spTree>
    <p:extLst>
      <p:ext uri="{BB962C8B-B14F-4D97-AF65-F5344CB8AC3E}">
        <p14:creationId xmlns:p14="http://schemas.microsoft.com/office/powerpoint/2010/main" val="101713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6F86-F91D-5D36-A47C-85227D260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052535"/>
          </a:xfrm>
        </p:spPr>
        <p:txBody>
          <a:bodyPr/>
          <a:lstStyle/>
          <a:p>
            <a:r>
              <a:rPr lang="en-US" dirty="0"/>
              <a:t>Data Analysis Using Microsoft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F348-8EAD-EFF0-3B7A-2D5A78F8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2536"/>
            <a:ext cx="11353800" cy="412442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Raw admission and fee data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collected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Calculations using SUM, AVERAGE,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and IF functions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6F1AF-B69C-9962-820A-9142F487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04" y="1819072"/>
            <a:ext cx="7512996" cy="50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0547-15F4-B1E9-8388-42427A10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071990"/>
          </a:xfrm>
        </p:spPr>
        <p:txBody>
          <a:bodyPr/>
          <a:lstStyle/>
          <a:p>
            <a:r>
              <a:rPr lang="en-US" dirty="0"/>
              <a:t>Excel Dashboard &amp; 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033A-7278-CEEB-7F7A-5291B0D18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5259"/>
            <a:ext cx="11353800" cy="42217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Admission distribution and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website usage visualized.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Charts used for quick insights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and decision-making.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71E75-82C3-EB98-C16D-6391E0C8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68" y="1819073"/>
            <a:ext cx="7736732" cy="50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9650-A39F-2260-ED1B-3ECD7459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A5A7-6E47-2E0A-874E-30A36B7F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Consistent color palette suitable for an educational institute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Clean typography for readability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Responsive layout using CSS media queries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User-focused navigation and structure</a:t>
            </a:r>
          </a:p>
        </p:txBody>
      </p:sp>
    </p:spTree>
    <p:extLst>
      <p:ext uri="{BB962C8B-B14F-4D97-AF65-F5344CB8AC3E}">
        <p14:creationId xmlns:p14="http://schemas.microsoft.com/office/powerpoint/2010/main" val="323885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133</TotalTime>
  <Words>282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Banded</vt:lpstr>
      <vt:lpstr>School Admission Portal</vt:lpstr>
      <vt:lpstr>Group Members</vt:lpstr>
      <vt:lpstr>Project Overview &amp; Objectives</vt:lpstr>
      <vt:lpstr>Website Demonstration – Home Page</vt:lpstr>
      <vt:lpstr>Website Demonstration – About &amp; Admissions</vt:lpstr>
      <vt:lpstr>Website Demonstration – Gallery &amp; Contact</vt:lpstr>
      <vt:lpstr>Data Analysis Using Microsoft Excel</vt:lpstr>
      <vt:lpstr>Excel Dashboard &amp; Key Insights</vt:lpstr>
      <vt:lpstr>Design Decisions</vt:lpstr>
      <vt:lpstr>Live Website &amp; GitHub Repository</vt:lpstr>
      <vt:lpstr>Professional Project Showcase</vt:lpstr>
      <vt:lpstr>Reflection &amp; 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Deuspeu ‎</dc:creator>
  <cp:lastModifiedBy>Deuspeu ‎</cp:lastModifiedBy>
  <cp:revision>4</cp:revision>
  <dcterms:created xsi:type="dcterms:W3CDTF">2026-01-04T06:48:42Z</dcterms:created>
  <dcterms:modified xsi:type="dcterms:W3CDTF">2026-01-04T14:16:13Z</dcterms:modified>
</cp:coreProperties>
</file>